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5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381FA601-5340-48A1-A4E3-C3332C573B7A}">
          <p14:sldIdLst>
            <p14:sldId id="256"/>
            <p14:sldId id="257"/>
            <p14:sldId id="259"/>
            <p14:sldId id="260"/>
            <p14:sldId id="261"/>
            <p14:sldId id="262"/>
            <p14:sldId id="264"/>
            <p14:sldId id="263"/>
            <p14:sldId id="258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>
        <p:scale>
          <a:sx n="80" d="100"/>
          <a:sy n="80" d="100"/>
        </p:scale>
        <p:origin x="-782" y="-2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4D1445-D157-42DA-B044-7D93CC3A8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6B581ED-ED6E-48D2-B1E7-882AF0B9E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AEB03D5-9F5B-4C4E-A08E-6A2BFBD8A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6B7910-E7B6-452C-A058-E5D6AD4B5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15640B-A125-4C4C-8098-EE9158AA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06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154CD8-6D20-43AD-B0C1-B727C4CD8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3706BF3-F3A8-4029-9CCD-F3F2D98515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37551E-646A-493D-8A15-034F682CC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1CF41F-CF0A-4369-8130-D4C85A1B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793CCD-DD87-46CE-A974-119373690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475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C94CFFE-E76D-4CDD-B9D6-7A99D45F5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FEBAAAA-A1DD-4741-A6F7-E9BE793A3E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BA7BAF-0A33-49F2-BA1A-ED036C2CC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6CEEA9-00FA-4EEC-A30B-D8B4ACD7E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B4046E-C087-41FD-B40A-87B5C8A75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32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E45C86-EC9E-4A73-953F-5A7E6C488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C5F5BB-FE9C-45C3-A959-F06451CBF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753F9E-BCE3-408A-939D-C26607424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72F8D6-903D-48B1-8F79-22D1ED432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8033EA-C668-4513-9914-A4CB48118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1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E67444-3564-479E-9AB4-37955BA1A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EAD3702-5E6B-4FB0-851A-ED66396E9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E4EB25-39B8-4431-9C41-C72E27073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F3CE83-749E-494C-B919-067FE2C2B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F7A1C-A9BF-4C9C-AC25-CA7E3FEAF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811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17EDC-F9E8-4419-82FF-CDD5E3E5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CBB622-8E8A-4816-9F8B-95A69F0B28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A5597E1-9340-40A0-BBC0-8E9B8F38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F61A8C8-82EA-4F4A-970F-5A9CE36EE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E3059D3-D5D0-4208-8481-DD6A1553C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71C98A6-0782-4C87-8E3F-83B1A10E8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45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5FA4E-51AE-4756-BF66-1EA38BB0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7BD6F2D-547B-4D0D-BF71-FEF598D94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27F2700-C87E-431B-8DD8-0EAB793CD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A0FC790-8378-416E-9E2C-9D2111932F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95729AD-B3D6-4E9A-A5D9-8C85F233BB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E822F0F-4DDC-4366-BBE5-A793ABA33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AF89789-3B48-408C-B210-00A3C0DC1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6A17FC4-D5D9-4775-B33E-193A0B88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256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62F661-082E-42E6-8E85-D46AD02B4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975838F-E5E9-49AA-97CF-9B8A0A7D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B7A9386-5F82-495E-A543-5C918991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F33577F-61A1-4B01-B1A5-9EBE4ED77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29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368CC77-5FC2-4BE9-BEF2-E4AC9306B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1C459C9-01C5-43E0-8D49-8B9088519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C1A1D51-7F35-4094-B00D-7DBF08F73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16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68E0D2-F3B4-4D50-906B-34A5699A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9D9846-6A8C-4A6D-BE36-5072E7FC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20497A6-9AFC-431A-9E82-9175025F9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E1A1430-2789-4823-BC3A-BA3D08BF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41B4396-8AF1-4302-B02C-036C6C745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6A9C1DF-C3F8-4700-A4CD-5A6FC2DC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013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33B496-CC9A-4685-BC0A-127374769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6814171-E6E1-4207-BAF2-E2AEE782A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556AD9D-F41C-4AD7-9440-0F40E8669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D16DB2E-15E5-412F-9DDD-7E1F4D827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474FB34-8E0F-44B3-A743-8608D7A12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BD86348-B81D-49EB-894C-FE411B3F2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2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413020-9868-4C7F-9D4B-E949CE430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D00A013-CE5D-47D8-89A9-902C05B0A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7F3963-2D5D-44F3-BCD8-76877DE36E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81D5A-96B1-49A1-8D1B-A90DAA32BF26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06BA7D-612E-4CD9-93EF-DD4BE4832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D36D95-4151-4079-A334-AAA01FEA0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6A46-B282-4BB7-A2B7-B88237108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56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F1CE6C-82F6-45A1-A5F4-C409AD3DC8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6BB4712-F4D1-49AC-884D-151FAF66A2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2AC6297-BBC5-410A-BE8E-75371D88C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" y="0"/>
            <a:ext cx="12190137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C062F27-1EE5-4CBB-B2C7-58E5576F1536}"/>
              </a:ext>
            </a:extLst>
          </p:cNvPr>
          <p:cNvSpPr txBox="1"/>
          <p:nvPr/>
        </p:nvSpPr>
        <p:spPr>
          <a:xfrm>
            <a:off x="3050795" y="4244829"/>
            <a:ext cx="6090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chemeClr val="bg1"/>
              </a:solidFill>
              <a:latin typeface="HeliosCondBlack" panose="04000500000000000000" pitchFamily="8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B8A67EB-4800-4E54-B143-E8C022FF79B6}"/>
              </a:ext>
            </a:extLst>
          </p:cNvPr>
          <p:cNvSpPr txBox="1"/>
          <p:nvPr/>
        </p:nvSpPr>
        <p:spPr>
          <a:xfrm>
            <a:off x="1335819" y="3964880"/>
            <a:ext cx="967673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Тверская область, Кимрский муниципальный округ,  </a:t>
            </a:r>
            <a:r>
              <a:rPr lang="ru-RU" sz="2400" b="1" dirty="0" smtClean="0">
                <a:solidFill>
                  <a:schemeClr val="bg1"/>
                </a:solidFill>
              </a:rPr>
              <a:t>                                   деревня </a:t>
            </a:r>
            <a:r>
              <a:rPr lang="ru-RU" sz="2400" b="1" dirty="0" err="1">
                <a:solidFill>
                  <a:schemeClr val="bg1"/>
                </a:solidFill>
              </a:rPr>
              <a:t>Титово</a:t>
            </a:r>
            <a:r>
              <a:rPr lang="ru-RU" sz="2400" b="1" dirty="0">
                <a:solidFill>
                  <a:schemeClr val="bg1"/>
                </a:solidFill>
              </a:rPr>
              <a:t>, дом </a:t>
            </a:r>
            <a:r>
              <a:rPr lang="ru-RU" sz="2400" b="1" dirty="0" smtClean="0">
                <a:solidFill>
                  <a:schemeClr val="bg1"/>
                </a:solidFill>
              </a:rPr>
              <a:t> 77 А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 Муниципальное общеобразовательное учреждение  </a:t>
            </a:r>
            <a:r>
              <a:rPr lang="ru-RU" sz="2400" b="1" dirty="0" smtClean="0">
                <a:solidFill>
                  <a:schemeClr val="bg1"/>
                </a:solidFill>
              </a:rPr>
              <a:t>                                                           </a:t>
            </a:r>
            <a:r>
              <a:rPr lang="ru-RU" sz="2400" b="1" dirty="0" err="1" smtClean="0">
                <a:solidFill>
                  <a:schemeClr val="bg1"/>
                </a:solidFill>
              </a:rPr>
              <a:t>Титовская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средняя общеобразовательная школа </a:t>
            </a:r>
          </a:p>
          <a:p>
            <a:pPr algn="ctr"/>
            <a:endParaRPr lang="ru-RU" sz="2000" dirty="0">
              <a:solidFill>
                <a:schemeClr val="bg1"/>
              </a:solidFill>
              <a:latin typeface="HeliosCon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05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010400" y="767063"/>
            <a:ext cx="449362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Титовская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средняя общеобразовательная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школа.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Лицензия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№ 34 от 27 февраля 2014 года, серия 69Л01, № 0000486, срок действия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– бессрочно.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Право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осуществление образовательной деятельности по образовательным программам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 начальное общее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образование, основное общее образование,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среднее (полное) общее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образование, дополнительное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детей.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Год основания: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1888г.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( с 1983 г – введено в эксплуатацию новое здание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Учредитель:  Администрация Кимрского муниципального округа Тверской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области.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МОУ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Титовская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СОШ находится в сельской местности, относящейся  к Кимрскому муниципальному округу Тверской области. С 2021г.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Титовская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СОШ является участником «Цифровой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образовательной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среды» (далее -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ЦОС)  федерального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   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нацпроекта «Образование». Развиты направления дополнительного образования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– художественного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 краеведческого,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естественно-научного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социально-гуманитарного,  физкультурно-спортивного   профилей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В  2018 году создан юнармейский отряд «ПАТРИОТ». Юнармейцы -  активисты всех школьных мероприятий.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2021  году создан   Школьный спортивный клуб «Юниор», который является одним из основных направлений развития спортивно-оздоровительной деятельности во внеурочное время в школе в рамках реализации ФГОС и дополнительного образования. С 1 апреля 2024 года на базе школы открыт Центр дополнительного образования «Точка роста». В школе функционируют ЦДИ, Совет обучающихся школы, первичное отделение РДДМ, отряд ЮИДД,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школьный театр, школьный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музей «Боевой Славы».</a:t>
            </a: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Admin\Desktop\Школа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52" y="892479"/>
            <a:ext cx="5216021" cy="270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42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034253" y="813257"/>
            <a:ext cx="449362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Комнаты Музея находятся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 здании школы, постройки 1983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года. 1. Комната Боевой Славы.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фонде музея находятся фотографии погибших земляков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Титовского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сельского поселения, фотографии памятников и информация о захоронениях земляков, материалы о братских захоронениях, памятниках в нашем поселении,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материалы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 ветеранах Вов (их воспоминания, фотографии), материалы группы «Поиск» (с 1985 по 1989гг), документы военного времени, медали и удостоверения к ним, личные вещи и предметы.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Комната народного быта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Создан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хранения, изучения, демонстрации предметов быта, одежды,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принадлежностей  XVIII-XX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вв. Музей знакомит с особенностями народных промыслов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Тверского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края.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3" name="Picture 5" descr="F:\Все фото\Титовский музей\Комната Боевой Слав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54" y="836023"/>
            <a:ext cx="2898502" cy="217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Октябрь-24г\Музей\photo_2024-10-22_17-43-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177" y="2865120"/>
            <a:ext cx="3556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734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010400" y="767063"/>
            <a:ext cx="44936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Стенд с фотографиями -Места захоронения наших земляков</a:t>
            </a:r>
            <a:endParaRPr lang="ru-RU" sz="3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экспоната</a:t>
            </a:r>
          </a:p>
        </p:txBody>
      </p:sp>
      <p:pic>
        <p:nvPicPr>
          <p:cNvPr id="2051" name="Picture 3" descr="F:\Все фото\Титовский музей\Комната Боевой Славы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97" b="43749"/>
          <a:stretch/>
        </p:blipFill>
        <p:spPr bwMode="auto">
          <a:xfrm>
            <a:off x="1939925" y="873079"/>
            <a:ext cx="4537075" cy="402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328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467600" y="767063"/>
            <a:ext cx="43243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Стенд: </a:t>
            </a:r>
            <a:endParaRPr lang="ru-RU" sz="4400" dirty="0" smtClean="0"/>
          </a:p>
          <a:p>
            <a:pPr algn="ctr"/>
            <a:r>
              <a:rPr lang="ru-RU" sz="4400" dirty="0" smtClean="0"/>
              <a:t>Великая Отечественная война  </a:t>
            </a:r>
            <a:r>
              <a:rPr lang="ru-RU" sz="4400" dirty="0"/>
              <a:t>на Тверской земле</a:t>
            </a:r>
            <a:endParaRPr lang="ru-RU" sz="4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экспоната</a:t>
            </a:r>
          </a:p>
        </p:txBody>
      </p:sp>
      <p:pic>
        <p:nvPicPr>
          <p:cNvPr id="3074" name="Picture 2" descr="F:\Все фото\Титовский музей\ВОв на Тв зем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540757"/>
            <a:ext cx="5791200" cy="480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537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010400" y="767063"/>
            <a:ext cx="4493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Стеллаж  </a:t>
            </a:r>
            <a:endParaRPr lang="ru-RU" sz="4000" dirty="0" smtClean="0"/>
          </a:p>
          <a:p>
            <a:pPr algn="ctr"/>
            <a:r>
              <a:rPr lang="ru-RU" sz="4000" dirty="0" smtClean="0"/>
              <a:t>«</a:t>
            </a:r>
            <a:r>
              <a:rPr lang="ru-RU" sz="4000" dirty="0"/>
              <a:t>Письма с фронта»</a:t>
            </a:r>
            <a:endParaRPr lang="ru-RU" sz="4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экспоната</a:t>
            </a:r>
          </a:p>
        </p:txBody>
      </p:sp>
      <p:pic>
        <p:nvPicPr>
          <p:cNvPr id="4098" name="Picture 2" descr="F:\Все фото\Титовский музей\письма с фронт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53" y="1327229"/>
            <a:ext cx="5184982" cy="261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234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067550" y="741461"/>
            <a:ext cx="4493623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Стеллаж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«Воины интернационалисты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2024 году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присоединились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Всероссийскому образовательному проекту «Парта героя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Посвятили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«Парту героя» -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Жегалину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Владимиру Ивановичу , выпускнику нашей школы, выполнявшему свой интернациональный долг в Афганистане,  награжденному в  1985 году медалью «За отвагу».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121" name="Picture 1" descr="F:\Все фото\Титовский музей\Жегалин В.И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598" y="836023"/>
            <a:ext cx="2831733" cy="176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\Desktop\Парт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178" y="2600325"/>
            <a:ext cx="5165000" cy="229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97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010400" y="767063"/>
            <a:ext cx="481012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Стеллаж</a:t>
            </a:r>
          </a:p>
          <a:p>
            <a:pPr algn="ctr"/>
            <a:r>
              <a:rPr lang="ru-RU" sz="3200" dirty="0" smtClean="0"/>
              <a:t> </a:t>
            </a:r>
            <a:r>
              <a:rPr lang="ru-RU" sz="3200" dirty="0"/>
              <a:t>«Личные </a:t>
            </a:r>
            <a:r>
              <a:rPr lang="ru-RU" sz="3200" dirty="0" smtClean="0"/>
              <a:t>вещи солдата»,  </a:t>
            </a:r>
          </a:p>
          <a:p>
            <a:pPr algn="ctr"/>
            <a:r>
              <a:rPr lang="ru-RU" sz="3200" dirty="0" smtClean="0"/>
              <a:t>  </a:t>
            </a:r>
            <a:r>
              <a:rPr lang="ru-RU" sz="3200" dirty="0"/>
              <a:t>«Трофеи</a:t>
            </a:r>
            <a:r>
              <a:rPr lang="ru-RU" sz="3200" dirty="0" smtClean="0"/>
              <a:t>», </a:t>
            </a:r>
          </a:p>
          <a:p>
            <a:pPr algn="ctr"/>
            <a:r>
              <a:rPr lang="ru-RU" sz="3200" dirty="0" smtClean="0"/>
              <a:t>Книги Памяти.</a:t>
            </a:r>
            <a:endParaRPr lang="ru-RU" sz="3200" dirty="0"/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146" name="Picture 2" descr="F:\Все фото\Титовский музей\Трофе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54" y="1000124"/>
            <a:ext cx="2606866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Все фото\Титовский музей\Личные вещи солдат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53" y="3429000"/>
            <a:ext cx="2408533" cy="146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Все фото\Титовский музей\альбомы памяти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721" y="3460140"/>
            <a:ext cx="2722905" cy="140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F:\Все фото\Титовский музей\Кулак В.В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721" y="1000124"/>
            <a:ext cx="2661470" cy="168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049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CEB7B9-6113-48F2-B9CC-81713DAC41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FA284A1-2BEF-4164-9AC5-FEA84C9CDC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328F8EA-98DE-4DA8-9FFE-6B032CD0D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" y="0"/>
            <a:ext cx="12190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69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266</Words>
  <Application>Microsoft Office PowerPoint</Application>
  <PresentationFormat>Произвольный</PresentationFormat>
  <Paragraphs>30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Музей</dc:subject>
  <dc:creator>Елена</dc:creator>
  <cp:lastModifiedBy>Admin</cp:lastModifiedBy>
  <cp:revision>2</cp:revision>
  <dcterms:created xsi:type="dcterms:W3CDTF">2022-03-03T11:04:54Z</dcterms:created>
  <dcterms:modified xsi:type="dcterms:W3CDTF">2024-10-24T12:06:53Z</dcterms:modified>
</cp:coreProperties>
</file>